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4C35B-6C4F-F09C-9CF0-0EBAA5C0F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1CD8D4-AC34-48C0-03B4-AD3BA1C7EE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9D5F4A-A3CE-83C1-D59D-D93658A5B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7B700-767D-57DD-8342-52C9EB0F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4B279-0578-53AF-DE35-4727538A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285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11300-FB06-E4E9-8AD5-219EE503D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DB113-8FBA-9E1A-2BF4-2600B7C36D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8BFB2-F987-658A-DAC9-6AEBEAB91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4D783-1CDF-1EB7-A20A-7BA98D812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C880B-B81E-55D1-EE6C-D89F03833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43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99444-7259-28B5-34C3-454515372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861DB-91D4-FAAB-5AF2-33B1A03E22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72657-03BA-0B11-DBF5-1965A5CA8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D4412-9F37-365E-CC01-B00C8F7B1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AAF3F-B4CC-6D0E-E3D7-857117736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142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04EEA-8F06-C28B-9958-003159162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EFB72-C715-2105-7226-9FD28313DD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00370A-BB25-FB52-58D2-E4D25CEAD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65BC0-C3AD-3E13-0C98-113467E81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FED83-E05D-6501-B91E-DC4074E15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F1D0-781B-7C50-647D-7D5ACCD8D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899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1E778-DF65-D830-D31F-CB444621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B37726-AE66-84C8-192F-F73C89826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23858D-9C90-C502-4954-41F189DCF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78C740-B9AE-2DB4-AC9A-644CA28796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8EDC59-EBF0-72DF-4F50-059950386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57F2B8-AD8F-520A-558C-FC822160F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CA642C-98BA-749C-0996-416C1AAA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C4C7D3-225F-6F2C-87DE-2963FD837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841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BD172-6B28-665A-E2A3-986322076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9A13E7-A6F6-0F8B-BEFE-DFAF6F6BE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691AEA-5BBD-CD5D-D147-8179ABDD7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C089B-F1A1-7B7F-676A-19139C2B4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8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19E848-732D-67BF-80E9-EFA4D1DCC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A37070-444E-4E31-BE79-12910A35E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83ED33-9820-41A9-EC6D-277B283BC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83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93386-6435-A3E2-4E7A-B9A55B8D4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666BC-2124-6C26-75C4-515ECE21EC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E73EB5-335E-AB30-50ED-93A43B52D9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9239AA-F75B-72EE-CCD6-51355DF1A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770B2-5AD7-0421-E884-389A23692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727BA-D931-D273-D1E5-B7A2DFF03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073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0995D-6658-CFED-CAA0-7D432F9C2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773FE2-6F2C-FD83-7651-BFC60F1486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2E1BD-DA4D-5A95-AC27-B4F9DE4463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72C76F-04DD-E4D4-96A2-B5570AD03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FA2D50-78CD-7515-B5A5-672D12850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29DB9D-2CDA-4E4D-99DC-0A5A4E019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520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56E2B-BD1A-EDD9-5737-F541EF762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118FEE-217E-5245-FD5B-BCA87DB969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02B03-8A43-CE8A-F139-B6F6781A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086C0-135C-BD3B-84E4-C5F342AB4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B61AF-5587-14DE-151D-802666746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69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E65A4-7FD9-8B5C-2800-CA7AD30FB3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34AAE7-43B2-2996-254F-E780867746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C7AF6-33C7-F22D-6762-3D8BB08E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04ADB-3B52-5DAD-8395-800819D29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678D96-86C7-CCE2-4D05-3D0C9E68B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901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C96C00-81DD-3EED-0E3E-D8274EA6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81C2A6-6DE8-429B-9EF9-EF22D510C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DD88D-0619-EF4E-B61B-41E3146C84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4354AD-8118-49AE-9128-0F05424989A7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90575-117A-10C0-16B6-BF46944AC1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15D78-1D01-4679-CBD2-D414E8202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A37363-8C43-4FBC-9502-F0281327FB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200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chelle.riley@stuartroadacademy.org" TargetMode="External"/><Relationship Id="rId2" Type="http://schemas.openxmlformats.org/officeDocument/2006/relationships/hyperlink" Target="mailto:Britta.Nicholls@stuartroadacadmy.or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hyperlink" Target="https://www.plymouth.gov.uk/fit-and-fed" TargetMode="External"/><Relationship Id="rId4" Type="http://schemas.openxmlformats.org/officeDocument/2006/relationships/hyperlink" Target="https://www.actionforchildren.org.uk/how-we-can-help/our-local-services/find-our-services-near-you/manor-street-childrens-centr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0CD9E604-6661-6BBB-28C3-635B7BE0FC49}"/>
              </a:ext>
            </a:extLst>
          </p:cNvPr>
          <p:cNvSpPr/>
          <p:nvPr/>
        </p:nvSpPr>
        <p:spPr>
          <a:xfrm>
            <a:off x="207612" y="346584"/>
            <a:ext cx="3872558" cy="1927841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Head Teacher and SENCO available to contact </a:t>
            </a:r>
          </a:p>
          <a:p>
            <a:pPr algn="ctr"/>
            <a:r>
              <a:rPr lang="en-GB" sz="1200" dirty="0">
                <a:hlinkClick r:id="rId2"/>
              </a:rPr>
              <a:t>Britta.Nicholls@stuartroadacadmy.org</a:t>
            </a:r>
            <a:r>
              <a:rPr lang="en-GB" sz="1200" dirty="0"/>
              <a:t> </a:t>
            </a:r>
          </a:p>
          <a:p>
            <a:pPr algn="ctr"/>
            <a:r>
              <a:rPr lang="en-GB" sz="1200" dirty="0">
                <a:hlinkClick r:id="rId3"/>
              </a:rPr>
              <a:t>Michelle.riley@stuartroadacademy.org</a:t>
            </a:r>
            <a:r>
              <a:rPr lang="en-GB" sz="1200" dirty="0"/>
              <a:t>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B9E3A85-ADA1-F90B-5E81-590A45805868}"/>
              </a:ext>
            </a:extLst>
          </p:cNvPr>
          <p:cNvSpPr/>
          <p:nvPr/>
        </p:nvSpPr>
        <p:spPr>
          <a:xfrm>
            <a:off x="121637" y="2688811"/>
            <a:ext cx="3863881" cy="1748452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Food bank request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>
                <a:hlinkClick r:id="rId3"/>
              </a:rPr>
              <a:t>Michelle.riley@stuartroadacademy.org</a:t>
            </a:r>
            <a:r>
              <a:rPr lang="en-GB" sz="1200" dirty="0"/>
              <a:t>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E1CA886-FB0D-F185-22E2-8C578F8A6EC8}"/>
              </a:ext>
            </a:extLst>
          </p:cNvPr>
          <p:cNvSpPr/>
          <p:nvPr/>
        </p:nvSpPr>
        <p:spPr>
          <a:xfrm>
            <a:off x="4504151" y="120586"/>
            <a:ext cx="3607681" cy="2353011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Family hubs</a:t>
            </a:r>
          </a:p>
          <a:p>
            <a:pPr algn="ctr"/>
            <a:r>
              <a:rPr lang="en-GB" dirty="0">
                <a:hlinkClick r:id="rId4"/>
              </a:rPr>
              <a:t>Manor Street, Plymouth 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384FF06-23B4-DEA3-C5B0-8DB1175995CB}"/>
              </a:ext>
            </a:extLst>
          </p:cNvPr>
          <p:cNvSpPr/>
          <p:nvPr/>
        </p:nvSpPr>
        <p:spPr>
          <a:xfrm>
            <a:off x="6283076" y="4577261"/>
            <a:ext cx="2618786" cy="2246723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Individual Pupil/ Teacher phone call</a:t>
            </a:r>
          </a:p>
          <a:p>
            <a:pPr algn="ctr"/>
            <a:r>
              <a:rPr lang="en-GB" dirty="0"/>
              <a:t>(through school phone number)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901C757-ACB9-2D82-EF04-A286A2FA0B95}"/>
              </a:ext>
            </a:extLst>
          </p:cNvPr>
          <p:cNvSpPr/>
          <p:nvPr/>
        </p:nvSpPr>
        <p:spPr>
          <a:xfrm>
            <a:off x="3358925" y="4586216"/>
            <a:ext cx="2591401" cy="2304921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Open door policy – readily available adult – through gate or email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8697AA9-5D94-788F-437B-AC79798A7C1F}"/>
              </a:ext>
            </a:extLst>
          </p:cNvPr>
          <p:cNvSpPr/>
          <p:nvPr/>
        </p:nvSpPr>
        <p:spPr>
          <a:xfrm>
            <a:off x="8495021" y="2710859"/>
            <a:ext cx="3575342" cy="1831440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Uniform request (free)</a:t>
            </a:r>
          </a:p>
          <a:p>
            <a:pPr algn="ctr"/>
            <a:endParaRPr lang="en-GB" dirty="0"/>
          </a:p>
          <a:p>
            <a:pPr algn="ctr"/>
            <a:r>
              <a:rPr lang="en-GB" sz="1200" dirty="0">
                <a:hlinkClick r:id="rId3"/>
              </a:rPr>
              <a:t>reception@stuartroadacademy.org</a:t>
            </a:r>
            <a:r>
              <a:rPr lang="en-GB" sz="120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9F3955-C0D4-8117-4A36-E7C7AAFF7072}"/>
              </a:ext>
            </a:extLst>
          </p:cNvPr>
          <p:cNvSpPr/>
          <p:nvPr/>
        </p:nvSpPr>
        <p:spPr>
          <a:xfrm>
            <a:off x="4080170" y="2658252"/>
            <a:ext cx="4320199" cy="185348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ln>
                  <a:solidFill>
                    <a:schemeClr val="accent6"/>
                  </a:solidFill>
                </a:ln>
                <a:solidFill>
                  <a:srgbClr val="00B050"/>
                </a:solidFill>
              </a:rPr>
              <a:t>Universal</a:t>
            </a:r>
          </a:p>
          <a:p>
            <a:pPr algn="ctr"/>
            <a:r>
              <a:rPr lang="en-GB" sz="2600" b="1" dirty="0">
                <a:ln>
                  <a:solidFill>
                    <a:schemeClr val="accent6"/>
                  </a:solidFill>
                </a:ln>
                <a:solidFill>
                  <a:srgbClr val="00B050"/>
                </a:solidFill>
              </a:rPr>
              <a:t>Pastoral Offer at </a:t>
            </a:r>
          </a:p>
          <a:p>
            <a:pPr algn="ctr"/>
            <a:r>
              <a:rPr lang="en-GB" sz="2600" b="1" dirty="0">
                <a:ln>
                  <a:solidFill>
                    <a:schemeClr val="accent6"/>
                  </a:solidFill>
                </a:ln>
                <a:solidFill>
                  <a:srgbClr val="00B050"/>
                </a:solidFill>
              </a:rPr>
              <a:t>Stuart Road Primary Academy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3D906DF-1514-C3C2-1BD2-62EE73BBFE8D}"/>
              </a:ext>
            </a:extLst>
          </p:cNvPr>
          <p:cNvSpPr/>
          <p:nvPr/>
        </p:nvSpPr>
        <p:spPr>
          <a:xfrm>
            <a:off x="8495020" y="120586"/>
            <a:ext cx="3044650" cy="2498198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Access to breakfast and / or After school Club to support pupils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89EAFFE-1B67-6768-D1D0-F2BA24F34AC0}"/>
              </a:ext>
            </a:extLst>
          </p:cNvPr>
          <p:cNvSpPr/>
          <p:nvPr/>
        </p:nvSpPr>
        <p:spPr>
          <a:xfrm>
            <a:off x="246855" y="4586216"/>
            <a:ext cx="2884272" cy="2271784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Host to </a:t>
            </a:r>
            <a:r>
              <a:rPr lang="en-GB" dirty="0">
                <a:hlinkClick r:id="rId5"/>
              </a:rPr>
              <a:t>Fid and Fed </a:t>
            </a:r>
            <a:r>
              <a:rPr lang="en-GB" dirty="0"/>
              <a:t>programme during the holidays for FSM</a:t>
            </a:r>
          </a:p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916C9AD-E615-37B4-CCE4-3C5883F01059}"/>
              </a:ext>
            </a:extLst>
          </p:cNvPr>
          <p:cNvSpPr/>
          <p:nvPr/>
        </p:nvSpPr>
        <p:spPr>
          <a:xfrm>
            <a:off x="9357459" y="4647289"/>
            <a:ext cx="2753020" cy="2176695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Access to Family support worker through a referral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9251D88-E9D5-8715-7232-10BD819D76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220" y="2114561"/>
            <a:ext cx="1088003" cy="1134484"/>
          </a:xfrm>
          <a:prstGeom prst="rect">
            <a:avLst/>
          </a:prstGeom>
          <a:ln w="28575"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1964171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110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Michelle Riley</dc:creator>
  <cp:lastModifiedBy>Sharon Mackenzie</cp:lastModifiedBy>
  <cp:revision>2</cp:revision>
  <dcterms:created xsi:type="dcterms:W3CDTF">2026-01-05T11:55:11Z</dcterms:created>
  <dcterms:modified xsi:type="dcterms:W3CDTF">2026-01-08T13:32:15Z</dcterms:modified>
</cp:coreProperties>
</file>